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97" r:id="rId5"/>
    <p:sldId id="298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51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8-10-2023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jufbrenn.nl/algemene-voorwaard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CFF0BE0-CA51-5641-3F94-455FCBAB0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610646" y="4064833"/>
            <a:ext cx="50159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800" dirty="0">
                <a:solidFill>
                  <a:srgbClr val="000000"/>
                </a:solidFill>
                <a:latin typeface="AGCanYouNotBold" panose="02000803000000000000" pitchFamily="2" charset="0"/>
                <a:ea typeface="AGCanYouNotBold" panose="02000803000000000000" pitchFamily="2" charset="0"/>
                <a:cs typeface="KALucky" pitchFamily="2" charset="-127"/>
                <a:hlinkClick r:id="rId4"/>
              </a:rPr>
              <a:t>https://jufbrenn.nl/algemene-voorwaarden/</a:t>
            </a:r>
            <a:endParaRPr lang="nl-NL" dirty="0">
              <a:latin typeface="AGCanYouNotBold" panose="02000803000000000000" pitchFamily="2" charset="0"/>
              <a:ea typeface="AGCanYouNotBold" panose="020008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1A6A595-60FE-483B-1979-0C03936F9819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BE1D205-CBDD-B7EE-ADCD-A0F1FB71AD0F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AB6BEAE-1A3F-99D2-2FDF-637F48408E47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C2E52E4-C399-B97C-A25B-A94358F39549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5506D85-EDF5-8786-9F13-F30E9E0FCA84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97908D07-2C70-9A9A-7DDA-F48DAB2A4C58}"/>
              </a:ext>
            </a:extLst>
          </p:cNvPr>
          <p:cNvSpPr txBox="1"/>
          <p:nvPr/>
        </p:nvSpPr>
        <p:spPr>
          <a:xfrm>
            <a:off x="1016000" y="5695302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F9183C6-45A4-6CBF-A944-52E899A1C5C5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456C512-D0DE-5935-294B-4C79CD425973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56ED5FD-4782-4925-146A-99537931B61F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A3ECAC0-4CE2-FF2E-715B-85DFF1E4D532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EB96C85E-5182-193E-4334-5277E983641D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388D1317-AD87-3B5D-DBCD-78DBE6942188}"/>
              </a:ext>
            </a:extLst>
          </p:cNvPr>
          <p:cNvSpPr txBox="1"/>
          <p:nvPr/>
        </p:nvSpPr>
        <p:spPr>
          <a:xfrm>
            <a:off x="1016000" y="5695302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1196614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97125C6-4DDF-3D07-8FEC-A8401BDC6DE8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70195A2-EAC8-D7C3-66F6-1BC1A4C85A9A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F2902D98-CA18-6F2C-8383-E76F7919770B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D307245-366E-FE10-6C3F-238C491FB10C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34C9A8E0-A1FD-BAF7-80E9-0CCE88C92C11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31720FA-FC43-186E-9878-E8BA614CEEEF}"/>
              </a:ext>
            </a:extLst>
          </p:cNvPr>
          <p:cNvSpPr txBox="1"/>
          <p:nvPr/>
        </p:nvSpPr>
        <p:spPr>
          <a:xfrm>
            <a:off x="1016000" y="5695302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38188445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305</TotalTime>
  <Words>26</Words>
  <Application>Microsoft Office PowerPoint</Application>
  <PresentationFormat>A4 (210 x 297 mm)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AGCanYouNotBold</vt:lpstr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24</cp:revision>
  <dcterms:created xsi:type="dcterms:W3CDTF">2022-02-08T16:14:07Z</dcterms:created>
  <dcterms:modified xsi:type="dcterms:W3CDTF">2023-10-08T08:26:29Z</dcterms:modified>
</cp:coreProperties>
</file>